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Проведение публичных </a:t>
            </a:r>
            <a:r>
              <a:rPr lang="ru-RU" dirty="0" smtClean="0"/>
              <a:t>консультаций </a:t>
            </a:r>
            <a:r>
              <a:rPr lang="ru-RU" dirty="0" smtClean="0"/>
              <a:t>за 12 </a:t>
            </a:r>
            <a:r>
              <a:rPr lang="ru-RU" dirty="0" smtClean="0"/>
              <a:t>месяцев 2018 года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Проведение публичных консультаций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ОРВ</c:v>
                </c:pt>
                <c:pt idx="1">
                  <c:v>Экспертиза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1492048"/>
        <c:axId val="571494288"/>
      </c:barChart>
      <c:catAx>
        <c:axId val="57149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1494288"/>
        <c:crosses val="autoZero"/>
        <c:auto val="1"/>
        <c:lblAlgn val="ctr"/>
        <c:lblOffset val="100"/>
        <c:noMultiLvlLbl val="0"/>
      </c:catAx>
      <c:valAx>
        <c:axId val="57149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149204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План проведения экспертизы в </a:t>
            </a:r>
            <a:r>
              <a:rPr lang="ru-RU" dirty="0" smtClean="0"/>
              <a:t>2018 </a:t>
            </a:r>
            <a:r>
              <a:rPr lang="ru-RU" dirty="0"/>
              <a:t>году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проведения экспертизы в 2016 году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Экспертиза проведена в 1 квартале</c:v>
                </c:pt>
                <c:pt idx="1">
                  <c:v>Экспертиза проведена во 2 квартале</c:v>
                </c:pt>
                <c:pt idx="2">
                  <c:v>Экспертиза проведена в 3 квартале</c:v>
                </c:pt>
                <c:pt idx="3">
                  <c:v>Экспертиза не проведена в 4 квартале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Распределение по сферам деятельности НПА, в</a:t>
            </a:r>
            <a:r>
              <a:rPr lang="ru-RU" baseline="0" dirty="0" smtClean="0"/>
              <a:t> отношении которых проведена ОРВ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Проведено в 2018 году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АПК</c:v>
                </c:pt>
                <c:pt idx="1">
                  <c:v>СМП</c:v>
                </c:pt>
                <c:pt idx="2">
                  <c:v>ЖКХ</c:v>
                </c:pt>
                <c:pt idx="3">
                  <c:v>Имущество</c:v>
                </c:pt>
                <c:pt idx="4">
                  <c:v>Связь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1497648"/>
        <c:axId val="572323408"/>
      </c:barChart>
      <c:catAx>
        <c:axId val="57149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2323408"/>
        <c:crosses val="autoZero"/>
        <c:auto val="1"/>
        <c:lblAlgn val="ctr"/>
        <c:lblOffset val="100"/>
        <c:noMultiLvlLbl val="0"/>
      </c:catAx>
      <c:valAx>
        <c:axId val="57232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149764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57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4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30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99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2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6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1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57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72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8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55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F86B-2187-4461-8A4F-40F14DB2478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00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Статистика проведения ОРВ и экспертизы муниципальных нормативных правовых актов за </a:t>
            </a:r>
            <a:r>
              <a:rPr lang="ru-RU" sz="3200" dirty="0" smtClean="0"/>
              <a:t>2018 год.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 smtClean="0"/>
              <a:t>За </a:t>
            </a:r>
            <a:r>
              <a:rPr lang="ru-RU" sz="1600" dirty="0" smtClean="0"/>
              <a:t>12 месяцев </a:t>
            </a:r>
            <a:r>
              <a:rPr lang="ru-RU" sz="1600" dirty="0" smtClean="0"/>
              <a:t>2018 года проведены публичные консультации 16 нормативных правовых актов </a:t>
            </a:r>
          </a:p>
          <a:p>
            <a:pPr marL="0" indent="0" algn="ctr">
              <a:buNone/>
            </a:pPr>
            <a:r>
              <a:rPr lang="ru-RU" sz="1600" dirty="0" smtClean="0"/>
              <a:t>(проектов нормативных правовых актов)</a:t>
            </a:r>
            <a:endParaRPr lang="ru-RU" sz="16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17868163"/>
              </p:ext>
            </p:extLst>
          </p:nvPr>
        </p:nvGraphicFramePr>
        <p:xfrm>
          <a:off x="135824" y="2522276"/>
          <a:ext cx="3618029" cy="3308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717869091"/>
              </p:ext>
            </p:extLst>
          </p:nvPr>
        </p:nvGraphicFramePr>
        <p:xfrm>
          <a:off x="3939405" y="2522276"/>
          <a:ext cx="3455471" cy="3789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837549977"/>
              </p:ext>
            </p:extLst>
          </p:nvPr>
        </p:nvGraphicFramePr>
        <p:xfrm>
          <a:off x="7830686" y="2522276"/>
          <a:ext cx="4225490" cy="387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31110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56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Статистика проведения ОРВ и экспертизы муниципальных нормативных правовых актов за 2018 год.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проведения ОРВ и экспертизы муниципальных нормативных правовых актов в 1 квартале 2016 года</dc:title>
  <dc:creator>Отдел труда</dc:creator>
  <cp:lastModifiedBy>Отдел труда</cp:lastModifiedBy>
  <cp:revision>20</cp:revision>
  <cp:lastPrinted>2018-06-15T07:50:13Z</cp:lastPrinted>
  <dcterms:created xsi:type="dcterms:W3CDTF">2016-04-18T07:22:22Z</dcterms:created>
  <dcterms:modified xsi:type="dcterms:W3CDTF">2019-04-09T07:03:13Z</dcterms:modified>
</cp:coreProperties>
</file>